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59" r:id="rId18"/>
    <p:sldId id="260" r:id="rId19"/>
    <p:sldId id="272" r:id="rId20"/>
    <p:sldId id="270" r:id="rId21"/>
    <p:sldId id="28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7BE76-57C7-4273-857F-C4C9AD462918}" v="119" dt="2023-11-15T11:48:11.001"/>
    <p1510:client id="{863854EC-E5BF-7207-1E1E-F86A16858AC7}" v="124" dt="2023-11-15T11:06:42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England" userId="S::headteacher@ladybyronschool.co.uk::29f0055f-93ed-4266-8e58-7fc386d921eb" providerId="AD" clId="Web-{863854EC-E5BF-7207-1E1E-F86A16858AC7}"/>
    <pc:docChg chg="addSld modSld sldOrd">
      <pc:chgData name="Caroline England" userId="S::headteacher@ladybyronschool.co.uk::29f0055f-93ed-4266-8e58-7fc386d921eb" providerId="AD" clId="Web-{863854EC-E5BF-7207-1E1E-F86A16858AC7}" dt="2023-11-15T11:06:42.144" v="118" actId="20577"/>
      <pc:docMkLst>
        <pc:docMk/>
      </pc:docMkLst>
      <pc:sldChg chg="modSp">
        <pc:chgData name="Caroline England" userId="S::headteacher@ladybyronschool.co.uk::29f0055f-93ed-4266-8e58-7fc386d921eb" providerId="AD" clId="Web-{863854EC-E5BF-7207-1E1E-F86A16858AC7}" dt="2023-11-15T11:06:33.065" v="117" actId="20577"/>
        <pc:sldMkLst>
          <pc:docMk/>
          <pc:sldMk cId="1957780105" sldId="273"/>
        </pc:sldMkLst>
        <pc:spChg chg="mod">
          <ac:chgData name="Caroline England" userId="S::headteacher@ladybyronschool.co.uk::29f0055f-93ed-4266-8e58-7fc386d921eb" providerId="AD" clId="Web-{863854EC-E5BF-7207-1E1E-F86A16858AC7}" dt="2023-11-15T11:06:33.065" v="117" actId="20577"/>
          <ac:spMkLst>
            <pc:docMk/>
            <pc:sldMk cId="1957780105" sldId="273"/>
            <ac:spMk id="2" creationId="{D49F26DF-099C-A5F5-3D3F-8F173C651559}"/>
          </ac:spMkLst>
        </pc:spChg>
      </pc:sldChg>
      <pc:sldChg chg="modSp">
        <pc:chgData name="Caroline England" userId="S::headteacher@ladybyronschool.co.uk::29f0055f-93ed-4266-8e58-7fc386d921eb" providerId="AD" clId="Web-{863854EC-E5BF-7207-1E1E-F86A16858AC7}" dt="2023-11-15T11:06:42.144" v="118" actId="20577"/>
        <pc:sldMkLst>
          <pc:docMk/>
          <pc:sldMk cId="2439973273" sldId="274"/>
        </pc:sldMkLst>
        <pc:spChg chg="mod">
          <ac:chgData name="Caroline England" userId="S::headteacher@ladybyronschool.co.uk::29f0055f-93ed-4266-8e58-7fc386d921eb" providerId="AD" clId="Web-{863854EC-E5BF-7207-1E1E-F86A16858AC7}" dt="2023-11-15T11:06:42.144" v="118" actId="20577"/>
          <ac:spMkLst>
            <pc:docMk/>
            <pc:sldMk cId="2439973273" sldId="274"/>
            <ac:spMk id="2" creationId="{2962A519-0523-C536-8326-17FF0AAA3365}"/>
          </ac:spMkLst>
        </pc:spChg>
      </pc:sldChg>
      <pc:sldChg chg="modSp">
        <pc:chgData name="Caroline England" userId="S::headteacher@ladybyronschool.co.uk::29f0055f-93ed-4266-8e58-7fc386d921eb" providerId="AD" clId="Web-{863854EC-E5BF-7207-1E1E-F86A16858AC7}" dt="2023-11-15T11:04:58.418" v="88" actId="20577"/>
        <pc:sldMkLst>
          <pc:docMk/>
          <pc:sldMk cId="577900050" sldId="275"/>
        </pc:sldMkLst>
        <pc:spChg chg="mod">
          <ac:chgData name="Caroline England" userId="S::headteacher@ladybyronschool.co.uk::29f0055f-93ed-4266-8e58-7fc386d921eb" providerId="AD" clId="Web-{863854EC-E5BF-7207-1E1E-F86A16858AC7}" dt="2023-11-15T11:04:58.418" v="88" actId="20577"/>
          <ac:spMkLst>
            <pc:docMk/>
            <pc:sldMk cId="577900050" sldId="275"/>
            <ac:spMk id="2" creationId="{A95229B8-AB1E-E9C6-416F-82392DD6E2CA}"/>
          </ac:spMkLst>
        </pc:spChg>
      </pc:sldChg>
      <pc:sldChg chg="modSp">
        <pc:chgData name="Caroline England" userId="S::headteacher@ladybyronschool.co.uk::29f0055f-93ed-4266-8e58-7fc386d921eb" providerId="AD" clId="Web-{863854EC-E5BF-7207-1E1E-F86A16858AC7}" dt="2023-11-15T11:05:43.530" v="115" actId="20577"/>
        <pc:sldMkLst>
          <pc:docMk/>
          <pc:sldMk cId="581255778" sldId="276"/>
        </pc:sldMkLst>
        <pc:spChg chg="mod">
          <ac:chgData name="Caroline England" userId="S::headteacher@ladybyronschool.co.uk::29f0055f-93ed-4266-8e58-7fc386d921eb" providerId="AD" clId="Web-{863854EC-E5BF-7207-1E1E-F86A16858AC7}" dt="2023-11-15T11:05:43.530" v="115" actId="20577"/>
          <ac:spMkLst>
            <pc:docMk/>
            <pc:sldMk cId="581255778" sldId="276"/>
            <ac:spMk id="2" creationId="{792D4656-E763-0528-2F03-0D2DB94FB56D}"/>
          </ac:spMkLst>
        </pc:spChg>
      </pc:sldChg>
      <pc:sldChg chg="addSp delSp modSp add ord replId">
        <pc:chgData name="Caroline England" userId="S::headteacher@ladybyronschool.co.uk::29f0055f-93ed-4266-8e58-7fc386d921eb" providerId="AD" clId="Web-{863854EC-E5BF-7207-1E1E-F86A16858AC7}" dt="2023-11-15T11:01:20.090" v="6"/>
        <pc:sldMkLst>
          <pc:docMk/>
          <pc:sldMk cId="2154908948" sldId="281"/>
        </pc:sldMkLst>
        <pc:spChg chg="mod">
          <ac:chgData name="Caroline England" userId="S::headteacher@ladybyronschool.co.uk::29f0055f-93ed-4266-8e58-7fc386d921eb" providerId="AD" clId="Web-{863854EC-E5BF-7207-1E1E-F86A16858AC7}" dt="2023-11-15T11:01:12.199" v="4" actId="14100"/>
          <ac:spMkLst>
            <pc:docMk/>
            <pc:sldMk cId="2154908948" sldId="281"/>
            <ac:spMk id="2" creationId="{6743F3B9-5A39-3AB1-73DA-31BFFCDAA949}"/>
          </ac:spMkLst>
        </pc:spChg>
        <pc:spChg chg="add del mod">
          <ac:chgData name="Caroline England" userId="S::headteacher@ladybyronschool.co.uk::29f0055f-93ed-4266-8e58-7fc386d921eb" providerId="AD" clId="Web-{863854EC-E5BF-7207-1E1E-F86A16858AC7}" dt="2023-11-15T11:01:14.792" v="5"/>
          <ac:spMkLst>
            <pc:docMk/>
            <pc:sldMk cId="2154908948" sldId="281"/>
            <ac:spMk id="5" creationId="{FB7637DC-5FCA-BB8C-D1E2-E0CDA87D3B5E}"/>
          </ac:spMkLst>
        </pc:spChg>
        <pc:spChg chg="add mod">
          <ac:chgData name="Caroline England" userId="S::headteacher@ladybyronschool.co.uk::29f0055f-93ed-4266-8e58-7fc386d921eb" providerId="AD" clId="Web-{863854EC-E5BF-7207-1E1E-F86A16858AC7}" dt="2023-11-15T11:01:20.090" v="6"/>
          <ac:spMkLst>
            <pc:docMk/>
            <pc:sldMk cId="2154908948" sldId="281"/>
            <ac:spMk id="7" creationId="{4EBC805D-55C8-EB07-DC1D-9B6E67F716EE}"/>
          </ac:spMkLst>
        </pc:spChg>
        <pc:spChg chg="add del">
          <ac:chgData name="Caroline England" userId="S::headteacher@ladybyronschool.co.uk::29f0055f-93ed-4266-8e58-7fc386d921eb" providerId="AD" clId="Web-{863854EC-E5BF-7207-1E1E-F86A16858AC7}" dt="2023-11-15T11:01:20.090" v="6"/>
          <ac:spMkLst>
            <pc:docMk/>
            <pc:sldMk cId="2154908948" sldId="281"/>
            <ac:spMk id="2054" creationId="{5F006EDF-E674-BEA4-8D53-88FDBDEB9C23}"/>
          </ac:spMkLst>
        </pc:spChg>
      </pc:sldChg>
    </pc:docChg>
  </pc:docChgLst>
  <pc:docChgLst>
    <pc:chgData name="Caroline England" userId="29f0055f-93ed-4266-8e58-7fc386d921eb" providerId="ADAL" clId="{20F7BE76-57C7-4273-857F-C4C9AD462918}"/>
    <pc:docChg chg="undo custSel addSld modSld">
      <pc:chgData name="Caroline England" userId="29f0055f-93ed-4266-8e58-7fc386d921eb" providerId="ADAL" clId="{20F7BE76-57C7-4273-857F-C4C9AD462918}" dt="2023-11-15T12:36:30.196" v="1246" actId="20577"/>
      <pc:docMkLst>
        <pc:docMk/>
      </pc:docMkLst>
      <pc:sldChg chg="addSp delSp modSp new mod">
        <pc:chgData name="Caroline England" userId="29f0055f-93ed-4266-8e58-7fc386d921eb" providerId="ADAL" clId="{20F7BE76-57C7-4273-857F-C4C9AD462918}" dt="2023-11-15T11:40:02.560" v="701" actId="14100"/>
        <pc:sldMkLst>
          <pc:docMk/>
          <pc:sldMk cId="1957780105" sldId="273"/>
        </pc:sldMkLst>
        <pc:spChg chg="mod">
          <ac:chgData name="Caroline England" userId="29f0055f-93ed-4266-8e58-7fc386d921eb" providerId="ADAL" clId="{20F7BE76-57C7-4273-857F-C4C9AD462918}" dt="2023-11-15T11:32:14.877" v="628" actId="403"/>
          <ac:spMkLst>
            <pc:docMk/>
            <pc:sldMk cId="1957780105" sldId="273"/>
            <ac:spMk id="2" creationId="{D49F26DF-099C-A5F5-3D3F-8F173C651559}"/>
          </ac:spMkLst>
        </pc:spChg>
        <pc:spChg chg="add mod">
          <ac:chgData name="Caroline England" userId="29f0055f-93ed-4266-8e58-7fc386d921eb" providerId="ADAL" clId="{20F7BE76-57C7-4273-857F-C4C9AD462918}" dt="2023-11-15T11:31:53.016" v="626" actId="404"/>
          <ac:spMkLst>
            <pc:docMk/>
            <pc:sldMk cId="1957780105" sldId="273"/>
            <ac:spMk id="3" creationId="{157D0D3C-9247-8BC2-DD80-96497BD7AA1C}"/>
          </ac:spMkLst>
        </pc:spChg>
        <pc:spChg chg="del">
          <ac:chgData name="Caroline England" userId="29f0055f-93ed-4266-8e58-7fc386d921eb" providerId="ADAL" clId="{20F7BE76-57C7-4273-857F-C4C9AD462918}" dt="2023-11-06T14:04:15.277" v="112"/>
          <ac:spMkLst>
            <pc:docMk/>
            <pc:sldMk cId="1957780105" sldId="273"/>
            <ac:spMk id="3" creationId="{A3DFB238-083F-9176-676C-C4BA42DF2421}"/>
          </ac:spMkLst>
        </pc:spChg>
        <pc:picChg chg="add mod">
          <ac:chgData name="Caroline England" userId="29f0055f-93ed-4266-8e58-7fc386d921eb" providerId="ADAL" clId="{20F7BE76-57C7-4273-857F-C4C9AD462918}" dt="2023-11-15T11:36:39.580" v="674" actId="1076"/>
          <ac:picMkLst>
            <pc:docMk/>
            <pc:sldMk cId="1957780105" sldId="273"/>
            <ac:picMk id="4" creationId="{3C3B4993-B2C5-4B99-8D58-C5C1BA792A01}"/>
          </ac:picMkLst>
        </pc:picChg>
        <pc:picChg chg="add mod">
          <ac:chgData name="Caroline England" userId="29f0055f-93ed-4266-8e58-7fc386d921eb" providerId="ADAL" clId="{20F7BE76-57C7-4273-857F-C4C9AD462918}" dt="2023-11-15T11:40:02.560" v="701" actId="14100"/>
          <ac:picMkLst>
            <pc:docMk/>
            <pc:sldMk cId="1957780105" sldId="273"/>
            <ac:picMk id="5" creationId="{E18D6492-9079-6B47-1960-E2B12983EC3C}"/>
          </ac:picMkLst>
        </pc:picChg>
      </pc:sldChg>
      <pc:sldChg chg="addSp delSp modSp new mod">
        <pc:chgData name="Caroline England" userId="29f0055f-93ed-4266-8e58-7fc386d921eb" providerId="ADAL" clId="{20F7BE76-57C7-4273-857F-C4C9AD462918}" dt="2023-11-15T11:51:20.312" v="780" actId="27636"/>
        <pc:sldMkLst>
          <pc:docMk/>
          <pc:sldMk cId="2439973273" sldId="274"/>
        </pc:sldMkLst>
        <pc:spChg chg="mod">
          <ac:chgData name="Caroline England" userId="29f0055f-93ed-4266-8e58-7fc386d921eb" providerId="ADAL" clId="{20F7BE76-57C7-4273-857F-C4C9AD462918}" dt="2023-11-15T11:32:24.105" v="630" actId="403"/>
          <ac:spMkLst>
            <pc:docMk/>
            <pc:sldMk cId="2439973273" sldId="274"/>
            <ac:spMk id="2" creationId="{2962A519-0523-C536-8326-17FF0AAA3365}"/>
          </ac:spMkLst>
        </pc:spChg>
        <pc:spChg chg="del">
          <ac:chgData name="Caroline England" userId="29f0055f-93ed-4266-8e58-7fc386d921eb" providerId="ADAL" clId="{20F7BE76-57C7-4273-857F-C4C9AD462918}" dt="2023-11-06T13:56:19.594" v="84"/>
          <ac:spMkLst>
            <pc:docMk/>
            <pc:sldMk cId="2439973273" sldId="274"/>
            <ac:spMk id="3" creationId="{4578DE1C-AD36-C908-ADA0-6F526CA8FA76}"/>
          </ac:spMkLst>
        </pc:spChg>
        <pc:spChg chg="add del mod">
          <ac:chgData name="Caroline England" userId="29f0055f-93ed-4266-8e58-7fc386d921eb" providerId="ADAL" clId="{20F7BE76-57C7-4273-857F-C4C9AD462918}" dt="2023-11-15T11:38:13.533" v="686" actId="21"/>
          <ac:spMkLst>
            <pc:docMk/>
            <pc:sldMk cId="2439973273" sldId="274"/>
            <ac:spMk id="5" creationId="{95DBA0A0-E867-F38D-84B4-C9A4CBAFCF98}"/>
          </ac:spMkLst>
        </pc:spChg>
        <pc:spChg chg="add mod">
          <ac:chgData name="Caroline England" userId="29f0055f-93ed-4266-8e58-7fc386d921eb" providerId="ADAL" clId="{20F7BE76-57C7-4273-857F-C4C9AD462918}" dt="2023-11-15T11:51:20.312" v="780" actId="27636"/>
          <ac:spMkLst>
            <pc:docMk/>
            <pc:sldMk cId="2439973273" sldId="274"/>
            <ac:spMk id="6" creationId="{6C032B64-2080-E82A-5065-BF445D9B8582}"/>
          </ac:spMkLst>
        </pc:spChg>
        <pc:picChg chg="add mod">
          <ac:chgData name="Caroline England" userId="29f0055f-93ed-4266-8e58-7fc386d921eb" providerId="ADAL" clId="{20F7BE76-57C7-4273-857F-C4C9AD462918}" dt="2023-11-15T11:36:48.170" v="675" actId="14100"/>
          <ac:picMkLst>
            <pc:docMk/>
            <pc:sldMk cId="2439973273" sldId="274"/>
            <ac:picMk id="4" creationId="{C1167440-0126-046D-EEA8-7B9CCB0D40D7}"/>
          </ac:picMkLst>
        </pc:picChg>
        <pc:picChg chg="add mod">
          <ac:chgData name="Caroline England" userId="29f0055f-93ed-4266-8e58-7fc386d921eb" providerId="ADAL" clId="{20F7BE76-57C7-4273-857F-C4C9AD462918}" dt="2023-11-15T11:39:55.222" v="700" actId="14100"/>
          <ac:picMkLst>
            <pc:docMk/>
            <pc:sldMk cId="2439973273" sldId="274"/>
            <ac:picMk id="7" creationId="{66CF477F-27EE-D18B-64E6-0E777BD31547}"/>
          </ac:picMkLst>
        </pc:picChg>
      </pc:sldChg>
      <pc:sldChg chg="addSp delSp modSp new mod">
        <pc:chgData name="Caroline England" userId="29f0055f-93ed-4266-8e58-7fc386d921eb" providerId="ADAL" clId="{20F7BE76-57C7-4273-857F-C4C9AD462918}" dt="2023-11-15T12:00:35.391" v="1086" actId="20577"/>
        <pc:sldMkLst>
          <pc:docMk/>
          <pc:sldMk cId="577900050" sldId="275"/>
        </pc:sldMkLst>
        <pc:spChg chg="mod">
          <ac:chgData name="Caroline England" userId="29f0055f-93ed-4266-8e58-7fc386d921eb" providerId="ADAL" clId="{20F7BE76-57C7-4273-857F-C4C9AD462918}" dt="2023-11-15T11:32:35.927" v="634" actId="403"/>
          <ac:spMkLst>
            <pc:docMk/>
            <pc:sldMk cId="577900050" sldId="275"/>
            <ac:spMk id="2" creationId="{A95229B8-AB1E-E9C6-416F-82392DD6E2CA}"/>
          </ac:spMkLst>
        </pc:spChg>
        <pc:spChg chg="add mod">
          <ac:chgData name="Caroline England" userId="29f0055f-93ed-4266-8e58-7fc386d921eb" providerId="ADAL" clId="{20F7BE76-57C7-4273-857F-C4C9AD462918}" dt="2023-11-15T12:00:35.391" v="1086" actId="20577"/>
          <ac:spMkLst>
            <pc:docMk/>
            <pc:sldMk cId="577900050" sldId="275"/>
            <ac:spMk id="3" creationId="{7F3D5936-0659-460B-4EBC-FA212C87E6D9}"/>
          </ac:spMkLst>
        </pc:spChg>
        <pc:spChg chg="del">
          <ac:chgData name="Caroline England" userId="29f0055f-93ed-4266-8e58-7fc386d921eb" providerId="ADAL" clId="{20F7BE76-57C7-4273-857F-C4C9AD462918}" dt="2023-11-06T13:57:26.494" v="86"/>
          <ac:spMkLst>
            <pc:docMk/>
            <pc:sldMk cId="577900050" sldId="275"/>
            <ac:spMk id="3" creationId="{FBE273CC-6DAA-ACEA-DF63-2B4541FFF848}"/>
          </ac:spMkLst>
        </pc:spChg>
        <pc:picChg chg="add mod">
          <ac:chgData name="Caroline England" userId="29f0055f-93ed-4266-8e58-7fc386d921eb" providerId="ADAL" clId="{20F7BE76-57C7-4273-857F-C4C9AD462918}" dt="2023-11-15T11:39:31.372" v="697" actId="14100"/>
          <ac:picMkLst>
            <pc:docMk/>
            <pc:sldMk cId="577900050" sldId="275"/>
            <ac:picMk id="4" creationId="{5829E7A9-EA9F-C497-B989-6D7C0C8D37BD}"/>
          </ac:picMkLst>
        </pc:picChg>
        <pc:picChg chg="add mod">
          <ac:chgData name="Caroline England" userId="29f0055f-93ed-4266-8e58-7fc386d921eb" providerId="ADAL" clId="{20F7BE76-57C7-4273-857F-C4C9AD462918}" dt="2023-11-15T11:52:43.333" v="788" actId="1076"/>
          <ac:picMkLst>
            <pc:docMk/>
            <pc:sldMk cId="577900050" sldId="275"/>
            <ac:picMk id="5" creationId="{49054ED5-DE2E-EFB2-783C-EAB3655A3E0E}"/>
          </ac:picMkLst>
        </pc:picChg>
      </pc:sldChg>
      <pc:sldChg chg="addSp delSp modSp new mod">
        <pc:chgData name="Caroline England" userId="29f0055f-93ed-4266-8e58-7fc386d921eb" providerId="ADAL" clId="{20F7BE76-57C7-4273-857F-C4C9AD462918}" dt="2023-11-15T11:59:43.945" v="1078" actId="20577"/>
        <pc:sldMkLst>
          <pc:docMk/>
          <pc:sldMk cId="581255778" sldId="276"/>
        </pc:sldMkLst>
        <pc:spChg chg="mod">
          <ac:chgData name="Caroline England" userId="29f0055f-93ed-4266-8e58-7fc386d921eb" providerId="ADAL" clId="{20F7BE76-57C7-4273-857F-C4C9AD462918}" dt="2023-11-15T11:41:01.433" v="707" actId="20577"/>
          <ac:spMkLst>
            <pc:docMk/>
            <pc:sldMk cId="581255778" sldId="276"/>
            <ac:spMk id="2" creationId="{792D4656-E763-0528-2F03-0D2DB94FB56D}"/>
          </ac:spMkLst>
        </pc:spChg>
        <pc:spChg chg="add mod">
          <ac:chgData name="Caroline England" userId="29f0055f-93ed-4266-8e58-7fc386d921eb" providerId="ADAL" clId="{20F7BE76-57C7-4273-857F-C4C9AD462918}" dt="2023-11-15T11:59:43.945" v="1078" actId="20577"/>
          <ac:spMkLst>
            <pc:docMk/>
            <pc:sldMk cId="581255778" sldId="276"/>
            <ac:spMk id="3" creationId="{4A52CDDE-3F82-89B1-7D51-A5C558B36A90}"/>
          </ac:spMkLst>
        </pc:spChg>
        <pc:spChg chg="add del">
          <ac:chgData name="Caroline England" userId="29f0055f-93ed-4266-8e58-7fc386d921eb" providerId="ADAL" clId="{20F7BE76-57C7-4273-857F-C4C9AD462918}" dt="2023-11-06T13:58:41.175" v="90"/>
          <ac:spMkLst>
            <pc:docMk/>
            <pc:sldMk cId="581255778" sldId="276"/>
            <ac:spMk id="3" creationId="{FD119E12-6929-9588-3474-1B0391A9BF13}"/>
          </ac:spMkLst>
        </pc:spChg>
        <pc:picChg chg="add mod">
          <ac:chgData name="Caroline England" userId="29f0055f-93ed-4266-8e58-7fc386d921eb" providerId="ADAL" clId="{20F7BE76-57C7-4273-857F-C4C9AD462918}" dt="2023-11-15T11:41:05.959" v="708" actId="14100"/>
          <ac:picMkLst>
            <pc:docMk/>
            <pc:sldMk cId="581255778" sldId="276"/>
            <ac:picMk id="4" creationId="{887DDF6A-1EEB-421B-92B1-27F4E2D7FAB4}"/>
          </ac:picMkLst>
        </pc:picChg>
        <pc:picChg chg="add del mod">
          <ac:chgData name="Caroline England" userId="29f0055f-93ed-4266-8e58-7fc386d921eb" providerId="ADAL" clId="{20F7BE76-57C7-4273-857F-C4C9AD462918}" dt="2023-11-06T13:58:29.093" v="89"/>
          <ac:picMkLst>
            <pc:docMk/>
            <pc:sldMk cId="581255778" sldId="276"/>
            <ac:picMk id="4" creationId="{C73853BE-DA48-138D-5FA0-FFFB34ABB76C}"/>
          </ac:picMkLst>
        </pc:picChg>
        <pc:picChg chg="add mod ord">
          <ac:chgData name="Caroline England" userId="29f0055f-93ed-4266-8e58-7fc386d921eb" providerId="ADAL" clId="{20F7BE76-57C7-4273-857F-C4C9AD462918}" dt="2023-11-15T11:41:09.638" v="710" actId="14100"/>
          <ac:picMkLst>
            <pc:docMk/>
            <pc:sldMk cId="581255778" sldId="276"/>
            <ac:picMk id="5" creationId="{AA5FD659-260B-E9F3-FF79-327A7F269137}"/>
          </ac:picMkLst>
        </pc:picChg>
      </pc:sldChg>
      <pc:sldChg chg="addSp delSp modSp new mod setBg">
        <pc:chgData name="Caroline England" userId="29f0055f-93ed-4266-8e58-7fc386d921eb" providerId="ADAL" clId="{20F7BE76-57C7-4273-857F-C4C9AD462918}" dt="2023-11-15T12:36:30.196" v="1246" actId="20577"/>
        <pc:sldMkLst>
          <pc:docMk/>
          <pc:sldMk cId="502582921" sldId="277"/>
        </pc:sldMkLst>
        <pc:spChg chg="mod">
          <ac:chgData name="Caroline England" userId="29f0055f-93ed-4266-8e58-7fc386d921eb" providerId="ADAL" clId="{20F7BE76-57C7-4273-857F-C4C9AD462918}" dt="2023-11-15T11:43:34.665" v="718" actId="26606"/>
          <ac:spMkLst>
            <pc:docMk/>
            <pc:sldMk cId="502582921" sldId="277"/>
            <ac:spMk id="2" creationId="{E4D43C8A-CD76-FBE1-E087-D0F6541B6393}"/>
          </ac:spMkLst>
        </pc:spChg>
        <pc:spChg chg="del">
          <ac:chgData name="Caroline England" userId="29f0055f-93ed-4266-8e58-7fc386d921eb" providerId="ADAL" clId="{20F7BE76-57C7-4273-857F-C4C9AD462918}" dt="2023-11-06T13:59:11.435" v="93"/>
          <ac:spMkLst>
            <pc:docMk/>
            <pc:sldMk cId="502582921" sldId="277"/>
            <ac:spMk id="3" creationId="{5AD2EFDD-EC43-4F16-7D2F-9E90D5B371B7}"/>
          </ac:spMkLst>
        </pc:spChg>
        <pc:spChg chg="add mod">
          <ac:chgData name="Caroline England" userId="29f0055f-93ed-4266-8e58-7fc386d921eb" providerId="ADAL" clId="{20F7BE76-57C7-4273-857F-C4C9AD462918}" dt="2023-11-15T12:36:30.196" v="1246" actId="20577"/>
          <ac:spMkLst>
            <pc:docMk/>
            <pc:sldMk cId="502582921" sldId="277"/>
            <ac:spMk id="3" creationId="{6AD5C27B-F3E2-087D-BBB5-529F328C9449}"/>
          </ac:spMkLst>
        </pc:spChg>
        <pc:spChg chg="add del">
          <ac:chgData name="Caroline England" userId="29f0055f-93ed-4266-8e58-7fc386d921eb" providerId="ADAL" clId="{20F7BE76-57C7-4273-857F-C4C9AD462918}" dt="2023-11-15T11:43:34.665" v="718" actId="26606"/>
          <ac:spMkLst>
            <pc:docMk/>
            <pc:sldMk cId="502582921" sldId="277"/>
            <ac:spMk id="11" creationId="{352BEC0E-22F8-46D0-9632-375DB541B06C}"/>
          </ac:spMkLst>
        </pc:spChg>
        <pc:spChg chg="add del">
          <ac:chgData name="Caroline England" userId="29f0055f-93ed-4266-8e58-7fc386d921eb" providerId="ADAL" clId="{20F7BE76-57C7-4273-857F-C4C9AD462918}" dt="2023-11-15T11:43:34.665" v="718" actId="26606"/>
          <ac:spMkLst>
            <pc:docMk/>
            <pc:sldMk cId="502582921" sldId="277"/>
            <ac:spMk id="13" creationId="{3FCFB1DE-0B7E-48CC-BA90-B2AB0889F9D6}"/>
          </ac:spMkLst>
        </pc:spChg>
        <pc:picChg chg="add mod ord">
          <ac:chgData name="Caroline England" userId="29f0055f-93ed-4266-8e58-7fc386d921eb" providerId="ADAL" clId="{20F7BE76-57C7-4273-857F-C4C9AD462918}" dt="2023-11-15T11:44:57.018" v="721" actId="14100"/>
          <ac:picMkLst>
            <pc:docMk/>
            <pc:sldMk cId="502582921" sldId="277"/>
            <ac:picMk id="4" creationId="{13F00F7C-53EB-D930-6993-1B7663967134}"/>
          </ac:picMkLst>
        </pc:picChg>
        <pc:picChg chg="add del mod">
          <ac:chgData name="Caroline England" userId="29f0055f-93ed-4266-8e58-7fc386d921eb" providerId="ADAL" clId="{20F7BE76-57C7-4273-857F-C4C9AD462918}" dt="2023-11-15T11:42:07.724" v="713" actId="478"/>
          <ac:picMkLst>
            <pc:docMk/>
            <pc:sldMk cId="502582921" sldId="277"/>
            <ac:picMk id="5" creationId="{3537998A-E51E-6E75-F44A-AD40C5623F68}"/>
          </ac:picMkLst>
        </pc:picChg>
        <pc:picChg chg="add mod">
          <ac:chgData name="Caroline England" userId="29f0055f-93ed-4266-8e58-7fc386d921eb" providerId="ADAL" clId="{20F7BE76-57C7-4273-857F-C4C9AD462918}" dt="2023-11-15T11:45:02.995" v="722" actId="14100"/>
          <ac:picMkLst>
            <pc:docMk/>
            <pc:sldMk cId="502582921" sldId="277"/>
            <ac:picMk id="6" creationId="{F2DC4370-2FC1-6B41-5675-EFDAB92DE45F}"/>
          </ac:picMkLst>
        </pc:picChg>
      </pc:sldChg>
      <pc:sldChg chg="addSp delSp modSp new mod">
        <pc:chgData name="Caroline England" userId="29f0055f-93ed-4266-8e58-7fc386d921eb" providerId="ADAL" clId="{20F7BE76-57C7-4273-857F-C4C9AD462918}" dt="2023-11-15T12:31:40.066" v="1152" actId="403"/>
        <pc:sldMkLst>
          <pc:docMk/>
          <pc:sldMk cId="1811059924" sldId="278"/>
        </pc:sldMkLst>
        <pc:spChg chg="mod">
          <ac:chgData name="Caroline England" userId="29f0055f-93ed-4266-8e58-7fc386d921eb" providerId="ADAL" clId="{20F7BE76-57C7-4273-857F-C4C9AD462918}" dt="2023-11-15T11:34:20.836" v="659" actId="20577"/>
          <ac:spMkLst>
            <pc:docMk/>
            <pc:sldMk cId="1811059924" sldId="278"/>
            <ac:spMk id="2" creationId="{AE0EBD45-4518-E2E5-1363-389765E67116}"/>
          </ac:spMkLst>
        </pc:spChg>
        <pc:spChg chg="add mod">
          <ac:chgData name="Caroline England" userId="29f0055f-93ed-4266-8e58-7fc386d921eb" providerId="ADAL" clId="{20F7BE76-57C7-4273-857F-C4C9AD462918}" dt="2023-11-15T12:31:40.066" v="1152" actId="403"/>
          <ac:spMkLst>
            <pc:docMk/>
            <pc:sldMk cId="1811059924" sldId="278"/>
            <ac:spMk id="3" creationId="{3C2A6BE4-C116-59EF-D853-AAE061D05E09}"/>
          </ac:spMkLst>
        </pc:spChg>
        <pc:spChg chg="add del">
          <ac:chgData name="Caroline England" userId="29f0055f-93ed-4266-8e58-7fc386d921eb" providerId="ADAL" clId="{20F7BE76-57C7-4273-857F-C4C9AD462918}" dt="2023-11-06T14:00:57.010" v="98"/>
          <ac:spMkLst>
            <pc:docMk/>
            <pc:sldMk cId="1811059924" sldId="278"/>
            <ac:spMk id="3" creationId="{BCCED742-FF1E-F137-3A99-28F810498DB0}"/>
          </ac:spMkLst>
        </pc:spChg>
        <pc:spChg chg="add del mod">
          <ac:chgData name="Caroline England" userId="29f0055f-93ed-4266-8e58-7fc386d921eb" providerId="ADAL" clId="{20F7BE76-57C7-4273-857F-C4C9AD462918}" dt="2023-11-15T12:29:38.649" v="1098"/>
          <ac:spMkLst>
            <pc:docMk/>
            <pc:sldMk cId="1811059924" sldId="278"/>
            <ac:spMk id="7" creationId="{212DA6E3-4A73-F376-CF4D-1C3C7D07BF18}"/>
          </ac:spMkLst>
        </pc:spChg>
        <pc:picChg chg="add mod modCrop">
          <ac:chgData name="Caroline England" userId="29f0055f-93ed-4266-8e58-7fc386d921eb" providerId="ADAL" clId="{20F7BE76-57C7-4273-857F-C4C9AD462918}" dt="2023-11-15T11:45:39.323" v="726" actId="14100"/>
          <ac:picMkLst>
            <pc:docMk/>
            <pc:sldMk cId="1811059924" sldId="278"/>
            <ac:picMk id="4" creationId="{C618F733-7A6B-613D-D848-37F37A4DA711}"/>
          </ac:picMkLst>
        </pc:picChg>
        <pc:picChg chg="add mod">
          <ac:chgData name="Caroline England" userId="29f0055f-93ed-4266-8e58-7fc386d921eb" providerId="ADAL" clId="{20F7BE76-57C7-4273-857F-C4C9AD462918}" dt="2023-11-15T11:45:36.039" v="725" actId="14100"/>
          <ac:picMkLst>
            <pc:docMk/>
            <pc:sldMk cId="1811059924" sldId="278"/>
            <ac:picMk id="5" creationId="{7B85726A-9BA3-C666-978E-1443F19FD190}"/>
          </ac:picMkLst>
        </pc:picChg>
        <pc:picChg chg="add del mod">
          <ac:chgData name="Caroline England" userId="29f0055f-93ed-4266-8e58-7fc386d921eb" providerId="ADAL" clId="{20F7BE76-57C7-4273-857F-C4C9AD462918}" dt="2023-11-06T14:00:55.049" v="97"/>
          <ac:picMkLst>
            <pc:docMk/>
            <pc:sldMk cId="1811059924" sldId="278"/>
            <ac:picMk id="1026" creationId="{9E4D8D5D-45BE-92BF-FD98-22514DD4CB59}"/>
          </ac:picMkLst>
        </pc:picChg>
      </pc:sldChg>
      <pc:sldChg chg="addSp delSp modSp new mod">
        <pc:chgData name="Caroline England" userId="29f0055f-93ed-4266-8e58-7fc386d921eb" providerId="ADAL" clId="{20F7BE76-57C7-4273-857F-C4C9AD462918}" dt="2023-11-15T12:36:09.447" v="1236" actId="20577"/>
        <pc:sldMkLst>
          <pc:docMk/>
          <pc:sldMk cId="934417623" sldId="279"/>
        </pc:sldMkLst>
        <pc:spChg chg="mod">
          <ac:chgData name="Caroline England" userId="29f0055f-93ed-4266-8e58-7fc386d921eb" providerId="ADAL" clId="{20F7BE76-57C7-4273-857F-C4C9AD462918}" dt="2023-11-15T11:33:51.062" v="646" actId="255"/>
          <ac:spMkLst>
            <pc:docMk/>
            <pc:sldMk cId="934417623" sldId="279"/>
            <ac:spMk id="2" creationId="{F0C13057-0FD8-266F-7823-122C421CF754}"/>
          </ac:spMkLst>
        </pc:spChg>
        <pc:spChg chg="del">
          <ac:chgData name="Caroline England" userId="29f0055f-93ed-4266-8e58-7fc386d921eb" providerId="ADAL" clId="{20F7BE76-57C7-4273-857F-C4C9AD462918}" dt="2023-11-06T14:01:47.125" v="102"/>
          <ac:spMkLst>
            <pc:docMk/>
            <pc:sldMk cId="934417623" sldId="279"/>
            <ac:spMk id="3" creationId="{35E0C4D4-5C9A-B2B7-CC38-05587F4AA1D5}"/>
          </ac:spMkLst>
        </pc:spChg>
        <pc:spChg chg="add mod">
          <ac:chgData name="Caroline England" userId="29f0055f-93ed-4266-8e58-7fc386d921eb" providerId="ADAL" clId="{20F7BE76-57C7-4273-857F-C4C9AD462918}" dt="2023-11-15T12:36:09.447" v="1236" actId="20577"/>
          <ac:spMkLst>
            <pc:docMk/>
            <pc:sldMk cId="934417623" sldId="279"/>
            <ac:spMk id="3" creationId="{50585783-592D-3618-82E8-E9A49D840957}"/>
          </ac:spMkLst>
        </pc:spChg>
        <pc:picChg chg="add mod">
          <ac:chgData name="Caroline England" userId="29f0055f-93ed-4266-8e58-7fc386d921eb" providerId="ADAL" clId="{20F7BE76-57C7-4273-857F-C4C9AD462918}" dt="2023-11-15T11:42:18.946" v="715" actId="14100"/>
          <ac:picMkLst>
            <pc:docMk/>
            <pc:sldMk cId="934417623" sldId="279"/>
            <ac:picMk id="4" creationId="{EAFA18FD-AE95-25BF-952E-E3DF6B8A618F}"/>
          </ac:picMkLst>
        </pc:picChg>
        <pc:picChg chg="add mod">
          <ac:chgData name="Caroline England" userId="29f0055f-93ed-4266-8e58-7fc386d921eb" providerId="ADAL" clId="{20F7BE76-57C7-4273-857F-C4C9AD462918}" dt="2023-11-15T11:42:13.645" v="714"/>
          <ac:picMkLst>
            <pc:docMk/>
            <pc:sldMk cId="934417623" sldId="279"/>
            <ac:picMk id="5" creationId="{51EBB6B0-896B-EEEE-BF23-E0AEA287506D}"/>
          </ac:picMkLst>
        </pc:picChg>
      </pc:sldChg>
      <pc:sldChg chg="addSp delSp modSp new mod">
        <pc:chgData name="Caroline England" userId="29f0055f-93ed-4266-8e58-7fc386d921eb" providerId="ADAL" clId="{20F7BE76-57C7-4273-857F-C4C9AD462918}" dt="2023-11-15T12:35:59.920" v="1233" actId="207"/>
        <pc:sldMkLst>
          <pc:docMk/>
          <pc:sldMk cId="3235176307" sldId="280"/>
        </pc:sldMkLst>
        <pc:spChg chg="mod">
          <ac:chgData name="Caroline England" userId="29f0055f-93ed-4266-8e58-7fc386d921eb" providerId="ADAL" clId="{20F7BE76-57C7-4273-857F-C4C9AD462918}" dt="2023-11-15T11:34:12.051" v="648" actId="255"/>
          <ac:spMkLst>
            <pc:docMk/>
            <pc:sldMk cId="3235176307" sldId="280"/>
            <ac:spMk id="2" creationId="{884C2F42-76A8-81C1-FCF5-77BCA79A3A8D}"/>
          </ac:spMkLst>
        </pc:spChg>
        <pc:spChg chg="del">
          <ac:chgData name="Caroline England" userId="29f0055f-93ed-4266-8e58-7fc386d921eb" providerId="ADAL" clId="{20F7BE76-57C7-4273-857F-C4C9AD462918}" dt="2023-11-06T14:02:25.647" v="104"/>
          <ac:spMkLst>
            <pc:docMk/>
            <pc:sldMk cId="3235176307" sldId="280"/>
            <ac:spMk id="3" creationId="{4E1138A7-7A26-9974-A962-A547D4CB9BCC}"/>
          </ac:spMkLst>
        </pc:spChg>
        <pc:spChg chg="add mod">
          <ac:chgData name="Caroline England" userId="29f0055f-93ed-4266-8e58-7fc386d921eb" providerId="ADAL" clId="{20F7BE76-57C7-4273-857F-C4C9AD462918}" dt="2023-11-15T12:35:59.920" v="1233" actId="207"/>
          <ac:spMkLst>
            <pc:docMk/>
            <pc:sldMk cId="3235176307" sldId="280"/>
            <ac:spMk id="3" creationId="{C8C7E0B0-3852-8C68-73F5-3D0D9F1B333F}"/>
          </ac:spMkLst>
        </pc:spChg>
        <pc:picChg chg="add mod modCrop">
          <ac:chgData name="Caroline England" userId="29f0055f-93ed-4266-8e58-7fc386d921eb" providerId="ADAL" clId="{20F7BE76-57C7-4273-857F-C4C9AD462918}" dt="2023-11-15T11:48:20.238" v="730" actId="14100"/>
          <ac:picMkLst>
            <pc:docMk/>
            <pc:sldMk cId="3235176307" sldId="280"/>
            <ac:picMk id="4" creationId="{1C01A700-4102-AA23-B567-3D1BD7554845}"/>
          </ac:picMkLst>
        </pc:picChg>
        <pc:picChg chg="add mod">
          <ac:chgData name="Caroline England" userId="29f0055f-93ed-4266-8e58-7fc386d921eb" providerId="ADAL" clId="{20F7BE76-57C7-4273-857F-C4C9AD462918}" dt="2023-11-15T11:48:24.179" v="731" actId="14100"/>
          <ac:picMkLst>
            <pc:docMk/>
            <pc:sldMk cId="3235176307" sldId="280"/>
            <ac:picMk id="5" creationId="{AD0726C6-8881-5926-3DCF-F64F0269E9DB}"/>
          </ac:picMkLst>
        </pc:picChg>
      </pc:sldChg>
    </pc:docChg>
  </pc:docChgLst>
  <pc:docChgLst>
    <pc:chgData name="Caroline England" userId="S::headteacher@ladybyronschool.co.uk::29f0055f-93ed-4266-8e58-7fc386d921eb" providerId="AD" clId="Web-{8CB3CC9A-7161-2FF3-03DD-7B97CB76AC00}"/>
    <pc:docChg chg="modSld">
      <pc:chgData name="Caroline England" userId="S::headteacher@ladybyronschool.co.uk::29f0055f-93ed-4266-8e58-7fc386d921eb" providerId="AD" clId="Web-{8CB3CC9A-7161-2FF3-03DD-7B97CB76AC00}" dt="2023-11-06T11:37:07.781" v="31" actId="20577"/>
      <pc:docMkLst>
        <pc:docMk/>
      </pc:docMkLst>
      <pc:sldChg chg="modSp">
        <pc:chgData name="Caroline England" userId="S::headteacher@ladybyronschool.co.uk::29f0055f-93ed-4266-8e58-7fc386d921eb" providerId="AD" clId="Web-{8CB3CC9A-7161-2FF3-03DD-7B97CB76AC00}" dt="2023-11-06T11:36:40.920" v="23" actId="20577"/>
        <pc:sldMkLst>
          <pc:docMk/>
          <pc:sldMk cId="4263645689" sldId="268"/>
        </pc:sldMkLst>
        <pc:spChg chg="mod">
          <ac:chgData name="Caroline England" userId="S::headteacher@ladybyronschool.co.uk::29f0055f-93ed-4266-8e58-7fc386d921eb" providerId="AD" clId="Web-{8CB3CC9A-7161-2FF3-03DD-7B97CB76AC00}" dt="2023-11-06T11:36:40.920" v="23" actId="20577"/>
          <ac:spMkLst>
            <pc:docMk/>
            <pc:sldMk cId="4263645689" sldId="268"/>
            <ac:spMk id="2" creationId="{26854FB0-FA9D-5ABB-7742-01C56D0AC816}"/>
          </ac:spMkLst>
        </pc:spChg>
      </pc:sldChg>
      <pc:sldChg chg="modSp">
        <pc:chgData name="Caroline England" userId="S::headteacher@ladybyronschool.co.uk::29f0055f-93ed-4266-8e58-7fc386d921eb" providerId="AD" clId="Web-{8CB3CC9A-7161-2FF3-03DD-7B97CB76AC00}" dt="2023-11-06T11:37:07.781" v="31" actId="20577"/>
        <pc:sldMkLst>
          <pc:docMk/>
          <pc:sldMk cId="3803358489" sldId="272"/>
        </pc:sldMkLst>
        <pc:spChg chg="mod">
          <ac:chgData name="Caroline England" userId="S::headteacher@ladybyronschool.co.uk::29f0055f-93ed-4266-8e58-7fc386d921eb" providerId="AD" clId="Web-{8CB3CC9A-7161-2FF3-03DD-7B97CB76AC00}" dt="2023-11-06T11:37:07.781" v="31" actId="20577"/>
          <ac:spMkLst>
            <pc:docMk/>
            <pc:sldMk cId="3803358489" sldId="272"/>
            <ac:spMk id="3" creationId="{827F2001-7933-3FB3-55F3-2C4BFB157A0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3:37:41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4:39:50.9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4:40:36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8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3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5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3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5168669-A0B6-4763-BF5E-32A6D4ABE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8F5B0-5C9E-4F04-9656-FDBAF0009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83004"/>
            <a:ext cx="6894576" cy="3566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8200" b="1"/>
              <a:t>The Lady Byron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126A9-CF4E-1AF6-0F42-A27DB915C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478932"/>
            <a:ext cx="6894576" cy="1572768"/>
          </a:xfrm>
        </p:spPr>
        <p:txBody>
          <a:bodyPr>
            <a:noAutofit/>
          </a:bodyPr>
          <a:lstStyle/>
          <a:p>
            <a:pPr algn="ctr"/>
            <a:r>
              <a:rPr lang="en-GB" sz="8800" b="1"/>
              <a:t>Values</a:t>
            </a:r>
            <a:endParaRPr lang="en-GB" b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E3B5E9-079D-3B6D-DE2F-F1F1C227F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9" r="3" b="3"/>
          <a:stretch/>
        </p:blipFill>
        <p:spPr>
          <a:xfrm>
            <a:off x="8166565" y="-1"/>
            <a:ext cx="4025436" cy="4192254"/>
          </a:xfrm>
          <a:custGeom>
            <a:avLst/>
            <a:gdLst/>
            <a:ahLst/>
            <a:cxnLst/>
            <a:rect l="l" t="t" r="r" b="b"/>
            <a:pathLst>
              <a:path w="4025436" h="4192254">
                <a:moveTo>
                  <a:pt x="9012" y="0"/>
                </a:moveTo>
                <a:lnTo>
                  <a:pt x="4025436" y="0"/>
                </a:lnTo>
                <a:lnTo>
                  <a:pt x="4025436" y="4170939"/>
                </a:lnTo>
                <a:lnTo>
                  <a:pt x="3911850" y="4158897"/>
                </a:lnTo>
                <a:cubicBezTo>
                  <a:pt x="3867076" y="4157030"/>
                  <a:pt x="3822191" y="4158025"/>
                  <a:pt x="3777451" y="4161892"/>
                </a:cubicBezTo>
                <a:cubicBezTo>
                  <a:pt x="3546855" y="4176937"/>
                  <a:pt x="3316001" y="4170146"/>
                  <a:pt x="3085404" y="4173475"/>
                </a:cubicBezTo>
                <a:cubicBezTo>
                  <a:pt x="2776919" y="4178001"/>
                  <a:pt x="2468690" y="4166419"/>
                  <a:pt x="2160333" y="4165354"/>
                </a:cubicBezTo>
                <a:cubicBezTo>
                  <a:pt x="2097129" y="4165088"/>
                  <a:pt x="2033670" y="4168549"/>
                  <a:pt x="1970723" y="4173874"/>
                </a:cubicBezTo>
                <a:cubicBezTo>
                  <a:pt x="1883515" y="4181064"/>
                  <a:pt x="1797455" y="4172010"/>
                  <a:pt x="1711013" y="4163490"/>
                </a:cubicBezTo>
                <a:cubicBezTo>
                  <a:pt x="1606822" y="4153239"/>
                  <a:pt x="1502887" y="4162292"/>
                  <a:pt x="1399336" y="4174140"/>
                </a:cubicBezTo>
                <a:cubicBezTo>
                  <a:pt x="1221562" y="4194097"/>
                  <a:pt x="1042447" y="4197572"/>
                  <a:pt x="864085" y="4184525"/>
                </a:cubicBezTo>
                <a:cubicBezTo>
                  <a:pt x="667068" y="4170546"/>
                  <a:pt x="470180" y="4173076"/>
                  <a:pt x="273163" y="4174140"/>
                </a:cubicBezTo>
                <a:lnTo>
                  <a:pt x="2378" y="4173417"/>
                </a:lnTo>
                <a:lnTo>
                  <a:pt x="4690" y="4104690"/>
                </a:lnTo>
                <a:cubicBezTo>
                  <a:pt x="25393" y="3941287"/>
                  <a:pt x="32662" y="3776459"/>
                  <a:pt x="26422" y="3611860"/>
                </a:cubicBezTo>
                <a:cubicBezTo>
                  <a:pt x="17272" y="3405858"/>
                  <a:pt x="-4968" y="3199982"/>
                  <a:pt x="1005" y="2993470"/>
                </a:cubicBezTo>
                <a:cubicBezTo>
                  <a:pt x="9012" y="2716047"/>
                  <a:pt x="6852" y="2438496"/>
                  <a:pt x="9012" y="2161072"/>
                </a:cubicBezTo>
                <a:cubicBezTo>
                  <a:pt x="10537" y="1974005"/>
                  <a:pt x="12697" y="1787191"/>
                  <a:pt x="7867" y="1600124"/>
                </a:cubicBezTo>
                <a:cubicBezTo>
                  <a:pt x="1260" y="1351294"/>
                  <a:pt x="3800" y="1102083"/>
                  <a:pt x="7867" y="853126"/>
                </a:cubicBezTo>
                <a:cubicBezTo>
                  <a:pt x="11807" y="609125"/>
                  <a:pt x="3038" y="365124"/>
                  <a:pt x="9012" y="121124"/>
                </a:cubicBezTo>
                <a:close/>
              </a:path>
            </a:pathLst>
          </a:cu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3833E1B1-6167-4A9F-A3F1-27B5B490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2521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8DC24-3F0F-36A3-DF5B-6FA4A6CB5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8" r="10327" b="-2"/>
          <a:stretch/>
        </p:blipFill>
        <p:spPr>
          <a:xfrm>
            <a:off x="8165871" y="4363728"/>
            <a:ext cx="4026131" cy="2494272"/>
          </a:xfrm>
          <a:custGeom>
            <a:avLst/>
            <a:gdLst/>
            <a:ahLst/>
            <a:cxnLst/>
            <a:rect l="l" t="t" r="r" b="b"/>
            <a:pathLst>
              <a:path w="4026131" h="2494272">
                <a:moveTo>
                  <a:pt x="2377462" y="4"/>
                </a:moveTo>
                <a:cubicBezTo>
                  <a:pt x="2422141" y="-80"/>
                  <a:pt x="2466831" y="1185"/>
                  <a:pt x="2511520" y="4513"/>
                </a:cubicBezTo>
                <a:cubicBezTo>
                  <a:pt x="2661984" y="18159"/>
                  <a:pt x="2813148" y="21488"/>
                  <a:pt x="2964033" y="14498"/>
                </a:cubicBezTo>
                <a:cubicBezTo>
                  <a:pt x="3085282" y="5805"/>
                  <a:pt x="3206901" y="4287"/>
                  <a:pt x="3328316" y="9972"/>
                </a:cubicBezTo>
                <a:cubicBezTo>
                  <a:pt x="3441444" y="16762"/>
                  <a:pt x="3554572" y="23684"/>
                  <a:pt x="3668083" y="19690"/>
                </a:cubicBezTo>
                <a:cubicBezTo>
                  <a:pt x="3713282" y="18093"/>
                  <a:pt x="3757844" y="16096"/>
                  <a:pt x="3802662" y="13433"/>
                </a:cubicBezTo>
                <a:cubicBezTo>
                  <a:pt x="3843885" y="9806"/>
                  <a:pt x="3885220" y="8092"/>
                  <a:pt x="3926544" y="8291"/>
                </a:cubicBezTo>
                <a:lnTo>
                  <a:pt x="4026131" y="13390"/>
                </a:lnTo>
                <a:lnTo>
                  <a:pt x="4026131" y="2494272"/>
                </a:lnTo>
                <a:lnTo>
                  <a:pt x="10281" y="2494272"/>
                </a:lnTo>
                <a:lnTo>
                  <a:pt x="23416" y="2297490"/>
                </a:lnTo>
                <a:cubicBezTo>
                  <a:pt x="25789" y="2226367"/>
                  <a:pt x="25795" y="2155166"/>
                  <a:pt x="23432" y="2084006"/>
                </a:cubicBezTo>
                <a:cubicBezTo>
                  <a:pt x="13519" y="1842381"/>
                  <a:pt x="9580" y="1600579"/>
                  <a:pt x="11612" y="1358612"/>
                </a:cubicBezTo>
                <a:cubicBezTo>
                  <a:pt x="13137" y="1187811"/>
                  <a:pt x="13900" y="1016882"/>
                  <a:pt x="6020" y="846463"/>
                </a:cubicBezTo>
                <a:cubicBezTo>
                  <a:pt x="938" y="737553"/>
                  <a:pt x="-3892" y="629151"/>
                  <a:pt x="4750" y="520621"/>
                </a:cubicBezTo>
                <a:cubicBezTo>
                  <a:pt x="12521" y="433010"/>
                  <a:pt x="16801" y="345157"/>
                  <a:pt x="17585" y="257272"/>
                </a:cubicBezTo>
                <a:lnTo>
                  <a:pt x="10032" y="12516"/>
                </a:lnTo>
                <a:lnTo>
                  <a:pt x="133406" y="7975"/>
                </a:lnTo>
                <a:cubicBezTo>
                  <a:pt x="278147" y="-159"/>
                  <a:pt x="423274" y="3223"/>
                  <a:pt x="567531" y="18093"/>
                </a:cubicBezTo>
                <a:cubicBezTo>
                  <a:pt x="669589" y="25934"/>
                  <a:pt x="772106" y="24683"/>
                  <a:pt x="873972" y="14365"/>
                </a:cubicBezTo>
                <a:cubicBezTo>
                  <a:pt x="1060902" y="-1744"/>
                  <a:pt x="1247448" y="11170"/>
                  <a:pt x="1433995" y="22087"/>
                </a:cubicBezTo>
                <a:cubicBezTo>
                  <a:pt x="1614668" y="32736"/>
                  <a:pt x="1795214" y="24882"/>
                  <a:pt x="1975886" y="17826"/>
                </a:cubicBezTo>
                <a:cubicBezTo>
                  <a:pt x="2109476" y="12635"/>
                  <a:pt x="2243424" y="253"/>
                  <a:pt x="2377462" y="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DE09B-5EF2-C0D9-542A-19711467B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39" y="751669"/>
            <a:ext cx="3834594" cy="17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CCEC-DBE1-282F-6FEF-545B226E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E20B8D-6730-CCA9-3ED7-855B0C0C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Staff behaviours</a:t>
            </a:r>
          </a:p>
          <a:p>
            <a:r>
              <a:rPr lang="en-GB" b="1"/>
              <a:t>Reassure students</a:t>
            </a:r>
          </a:p>
          <a:p>
            <a:r>
              <a:rPr lang="en-GB" b="1"/>
              <a:t>Build communicative relationships</a:t>
            </a:r>
          </a:p>
          <a:p>
            <a:r>
              <a:rPr lang="en-GB" b="1"/>
              <a:t>Anticipate possible problems</a:t>
            </a:r>
          </a:p>
          <a:p>
            <a:r>
              <a:rPr lang="en-GB" b="1"/>
              <a:t>Protect your own mental health</a:t>
            </a:r>
          </a:p>
          <a:p>
            <a:endParaRPr lang="en-GB" b="1"/>
          </a:p>
          <a:p>
            <a:endParaRPr lang="en-GB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D8E030-5CC7-45AB-6E48-79B41E9C2247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r>
              <a:rPr lang="en-GB" b="1" dirty="0"/>
              <a:t>Staying healthy</a:t>
            </a:r>
          </a:p>
          <a:p>
            <a:r>
              <a:rPr lang="en-GB" b="1" dirty="0"/>
              <a:t>Protecting yourself emotionally and physically</a:t>
            </a:r>
          </a:p>
          <a:p>
            <a:r>
              <a:rPr lang="en-GB" b="1" dirty="0"/>
              <a:t>Communicate what makes you feel safe</a:t>
            </a:r>
          </a:p>
          <a:p>
            <a:r>
              <a:rPr lang="en-GB" b="1" dirty="0"/>
              <a:t>Establish boundaries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06057-6E34-8A8E-2903-2B7D11751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664" y="7381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4FB0-FA9D-5ABB-7742-01C56D0A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Respect </a:t>
            </a:r>
            <a:r>
              <a:rPr lang="en-GB" sz="2800"/>
              <a:t>(student choice of word)</a:t>
            </a:r>
            <a:endParaRPr lang="en-US" sz="2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71B96-D654-891A-528B-DFBCE2CD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4984630" cy="4252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Staff behaviours</a:t>
            </a:r>
          </a:p>
          <a:p>
            <a:r>
              <a:rPr lang="en-GB" b="1"/>
              <a:t>Avoid gossip and any conversations that may be considered discriminatory or bullying. </a:t>
            </a:r>
          </a:p>
          <a:p>
            <a:r>
              <a:rPr lang="en-GB" b="1"/>
              <a:t>Understand everyone has their own experiences and beliefs </a:t>
            </a:r>
          </a:p>
          <a:p>
            <a:r>
              <a:rPr lang="en-GB" b="1"/>
              <a:t>Speak up if others around you are being disrespectful </a:t>
            </a:r>
          </a:p>
          <a:p>
            <a:r>
              <a:rPr lang="en-GB" b="1"/>
              <a:t>Be willing to evolve and admit mistakes</a:t>
            </a:r>
          </a:p>
          <a:p>
            <a:r>
              <a:rPr lang="en-GB" b="1"/>
              <a:t>Think before you speak, your language and tone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C2D1EB-608A-E12D-9CC9-667FBC74461A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r>
              <a:rPr lang="en-GB" b="1" dirty="0"/>
              <a:t>Be kind and courteous.</a:t>
            </a:r>
          </a:p>
          <a:p>
            <a:r>
              <a:rPr lang="en-GB" b="1" dirty="0"/>
              <a:t>Be polite, avoid interrupting or causing disturbances.</a:t>
            </a:r>
          </a:p>
          <a:p>
            <a:r>
              <a:rPr lang="en-GB" b="1" dirty="0"/>
              <a:t>Listen to others and respect differences in beliefs and opinions.</a:t>
            </a:r>
          </a:p>
          <a:p>
            <a:r>
              <a:rPr lang="en-GB" b="1" dirty="0"/>
              <a:t>Think before you speak</a:t>
            </a:r>
          </a:p>
          <a:p>
            <a:r>
              <a:rPr lang="en-GB" b="1" dirty="0"/>
              <a:t>Respect personal space and personal property </a:t>
            </a: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8C22A-A31C-DD88-DFDF-F259A2EF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166" y="67627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8464-09F9-6C66-2500-7CCFFD6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Happy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31C87C-19E3-70E6-5328-37725B42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5222010" cy="4252912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Staff behaviours</a:t>
            </a:r>
          </a:p>
          <a:p>
            <a:pPr marL="0" indent="0">
              <a:buNone/>
            </a:pPr>
            <a:r>
              <a:rPr lang="en-GB" b="1"/>
              <a:t>Being open to new ideas and experiences</a:t>
            </a:r>
          </a:p>
          <a:p>
            <a:pPr marL="0" indent="0">
              <a:buNone/>
            </a:pPr>
            <a:r>
              <a:rPr lang="en-GB" b="1"/>
              <a:t>Wanting to share your happiness and joy with others</a:t>
            </a:r>
          </a:p>
          <a:p>
            <a:pPr marL="0" indent="0">
              <a:buNone/>
            </a:pPr>
            <a:r>
              <a:rPr lang="en-GB" b="1"/>
              <a:t>Feeling positive more than negative</a:t>
            </a:r>
          </a:p>
          <a:p>
            <a:pPr marL="0" indent="0">
              <a:buNone/>
            </a:pPr>
            <a:r>
              <a:rPr lang="en-GB" b="1"/>
              <a:t>Enjoying positive, healthy relationships with other people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3EA03-06B3-3014-93A2-86D912EC685F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Enjoying positive, healthy relationships with other people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Feeling that you have accomplished (or will accomplish) what you want in life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Feeling positive more than negative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Being open to new ideas and experiences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Practicing self-care and treating yourself with kindness and compassion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C7212-A4EC-544E-C241-7B2468D2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660" y="71446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C6401-C4ED-37A7-39B0-A51DBB6C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LBS Values and British Values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D99F-CB96-564F-BD17-F1F5FC1F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/>
              <a:t>British Values</a:t>
            </a:r>
          </a:p>
          <a:p>
            <a:r>
              <a:rPr lang="en-GB"/>
              <a:t>democracy.</a:t>
            </a:r>
          </a:p>
          <a:p>
            <a:r>
              <a:rPr lang="en-GB"/>
              <a:t>the rule of law.</a:t>
            </a:r>
          </a:p>
          <a:p>
            <a:r>
              <a:rPr lang="en-GB"/>
              <a:t>individual liberty.</a:t>
            </a:r>
          </a:p>
          <a:p>
            <a:r>
              <a:rPr lang="en-GB"/>
              <a:t>mutual respect and tolerance of those with different faiths and beliefs.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825F4F8-E54E-F5C6-E8F3-BAA1E7CE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1496893"/>
            <a:ext cx="5458968" cy="38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1228-6EDF-E6DB-04DB-8F24DEE5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Everything we do goes back to our values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82689-4BB6-726E-0F38-C04D3F0A5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555081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ECF93-7382-B06E-8810-5BE66F5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Being held accountable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DC96B3-1507-A9EE-A45E-FC3BCA34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/>
              <a:t>Student Accountability</a:t>
            </a:r>
          </a:p>
          <a:p>
            <a:r>
              <a:rPr lang="en-US" sz="3200" b="1"/>
              <a:t>Is that behaviour showing respect?</a:t>
            </a:r>
          </a:p>
          <a:p>
            <a:r>
              <a:rPr lang="en-US" sz="3200" b="1"/>
              <a:t>Are you being kind?</a:t>
            </a:r>
          </a:p>
          <a:p>
            <a:r>
              <a:rPr lang="en-US" sz="3200" b="1"/>
              <a:t>Does that help you become independent?</a:t>
            </a:r>
          </a:p>
          <a:p>
            <a:r>
              <a:rPr lang="en-US" sz="3200" b="1"/>
              <a:t>That shows you are confident</a:t>
            </a:r>
          </a:p>
          <a:p>
            <a:r>
              <a:rPr lang="en-US" sz="3200" b="1"/>
              <a:t>Doing that is keeping you safe</a:t>
            </a:r>
          </a:p>
          <a:p>
            <a:r>
              <a:rPr lang="en-US" sz="3200" b="1"/>
              <a:t>Thank you for being positive</a:t>
            </a:r>
          </a:p>
          <a:p>
            <a:r>
              <a:rPr lang="en-US" sz="3200" b="1"/>
              <a:t>You look like you are happy</a:t>
            </a:r>
          </a:p>
          <a:p>
            <a:endParaRPr lang="en-US" b="1"/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95B84A-37C2-AF13-5ED4-9B142F55E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274" y="155933"/>
            <a:ext cx="3898823" cy="2734995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9297F22-7A52-0ED7-31DD-54285B3F7748}"/>
              </a:ext>
            </a:extLst>
          </p:cNvPr>
          <p:cNvSpPr txBox="1">
            <a:spLocks/>
          </p:cNvSpPr>
          <p:nvPr/>
        </p:nvSpPr>
        <p:spPr>
          <a:xfrm>
            <a:off x="5547436" y="262377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  <a:p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6FF1892-DCE3-42EC-C00F-EC50DB9AB7E3}"/>
              </a:ext>
            </a:extLst>
          </p:cNvPr>
          <p:cNvSpPr txBox="1">
            <a:spLocks/>
          </p:cNvSpPr>
          <p:nvPr/>
        </p:nvSpPr>
        <p:spPr>
          <a:xfrm>
            <a:off x="4470961" y="2637906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/>
              <a:t>Staff Accountability</a:t>
            </a:r>
          </a:p>
          <a:p>
            <a:r>
              <a:rPr lang="en-US" sz="2400" b="1"/>
              <a:t>Performance management</a:t>
            </a:r>
          </a:p>
          <a:p>
            <a:r>
              <a:rPr lang="en-US" sz="2400" b="1"/>
              <a:t>Responsibility for Actions / behaviour</a:t>
            </a:r>
          </a:p>
          <a:p>
            <a:r>
              <a:rPr lang="en-US" sz="2400" b="1"/>
              <a:t>Modelling to students</a:t>
            </a:r>
          </a:p>
          <a:p>
            <a:r>
              <a:rPr lang="en-US" sz="2400" b="1"/>
              <a:t>Consequences</a:t>
            </a: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8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2F1F-B923-AB36-ED9E-5A15FA57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Rewarding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2001-7933-3FB3-55F3-2C4BFB15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Raffle Tickets</a:t>
            </a:r>
          </a:p>
          <a:p>
            <a:r>
              <a:rPr lang="en-GB"/>
              <a:t>Shout Outs</a:t>
            </a:r>
          </a:p>
          <a:p>
            <a:r>
              <a:rPr lang="en-GB"/>
              <a:t>Values display with examples of staff and students</a:t>
            </a:r>
          </a:p>
          <a:p>
            <a:r>
              <a:rPr lang="en-GB"/>
              <a:t>Additional opportunities for staff and students</a:t>
            </a:r>
          </a:p>
          <a:p>
            <a:r>
              <a:rPr lang="en-GB"/>
              <a:t>Assemblies</a:t>
            </a:r>
          </a:p>
          <a:p>
            <a:r>
              <a:rPr lang="en-GB"/>
              <a:t>Postcards home</a:t>
            </a:r>
          </a:p>
          <a:p>
            <a:r>
              <a:rPr lang="en-GB"/>
              <a:t>Certificates (Mel made already)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35E8-C527-361D-E65B-F621EA8E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24" y="2419662"/>
            <a:ext cx="4813613" cy="25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5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E0E9-0D25-3B2B-B824-CAC32AD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E539-6810-BA63-B8D4-898642EF3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How we behave always needs to come back to our LBS values</a:t>
            </a:r>
          </a:p>
          <a:p>
            <a:r>
              <a:rPr lang="en-GB"/>
              <a:t>Whatever decisions we make needs to promote LBS values</a:t>
            </a:r>
          </a:p>
          <a:p>
            <a:r>
              <a:rPr lang="en-GB"/>
              <a:t>Staff and students need to demonstrate the values</a:t>
            </a:r>
          </a:p>
          <a:p>
            <a:r>
              <a:rPr lang="en-GB"/>
              <a:t>Staff and students will be held accountable</a:t>
            </a:r>
          </a:p>
          <a:p>
            <a:r>
              <a:rPr lang="en-GB"/>
              <a:t>LBS values need to become everyday language</a:t>
            </a:r>
          </a:p>
          <a:p>
            <a:r>
              <a:rPr lang="en-GB"/>
              <a:t>We can relate the values to British Standards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AEC28-1BF0-12AE-58BB-DD1CDE37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480" y="1929384"/>
            <a:ext cx="4667707" cy="25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6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86" name="Rectangle 208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3F3B9-5A39-3AB1-73DA-31BFFCDA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800"/>
              <a:t>The Lady Byron School Values</a:t>
            </a:r>
          </a:p>
        </p:txBody>
      </p:sp>
      <p:sp>
        <p:nvSpPr>
          <p:cNvPr id="208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A6265E9E-4D16-A27C-C4D8-7A3FCEFB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31265"/>
            <a:ext cx="7214616" cy="39680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BC805D-55C8-EB07-DC1D-9B6E67F7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26DF-099C-A5F5-3D3F-8F173C65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Becoming </a:t>
            </a: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</a:t>
            </a:r>
            <a:endParaRPr lang="en-GB" sz="4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B4993-B2C5-4B99-8D58-C5C1BA792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5537" y="365125"/>
            <a:ext cx="2356416" cy="23564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0D3C-9247-8BC2-DD80-96497BD7AA1C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</a:t>
            </a:r>
          </a:p>
          <a:p>
            <a:pPr marL="0" indent="0" algn="ctr">
              <a:buNone/>
            </a:pPr>
            <a:r>
              <a:rPr lang="en-GB" sz="6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self-aware</a:t>
            </a:r>
          </a:p>
          <a:p>
            <a:pPr marL="0" indent="0" algn="ctr">
              <a:buNone/>
            </a:pPr>
            <a:r>
              <a:rPr lang="en-GB" sz="6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self-monitoring</a:t>
            </a:r>
          </a:p>
          <a:p>
            <a:pPr marL="0" indent="0" algn="ctr">
              <a:buNone/>
            </a:pPr>
            <a:r>
              <a:rPr lang="en-GB" sz="6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self-correcting</a:t>
            </a:r>
          </a:p>
          <a:p>
            <a:pPr marL="0" indent="0" algn="ctr">
              <a:buNone/>
            </a:pPr>
            <a:r>
              <a:rPr lang="en-GB" sz="6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what is asked to the best of our ability</a:t>
            </a:r>
          </a:p>
          <a:p>
            <a:pPr marL="0" indent="0" algn="ctr">
              <a:buNone/>
            </a:pPr>
            <a:r>
              <a:rPr lang="en-GB" sz="6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until the job is completed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D6492-9079-6B47-1960-E2B12983E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5"/>
            <a:ext cx="2167002" cy="32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8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BDD4C-2382-22E4-9711-14809E51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GB" sz="6000"/>
              <a:t>What are values?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4925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5F86B6-4DC5-74C4-192D-C929EC389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3200" b="1"/>
              <a:t>Values are individual beliefs that motivate people to act one way or another. They serve as a guide for human behaviour.</a:t>
            </a:r>
            <a:endParaRPr lang="en-US" sz="3200" b="1"/>
          </a:p>
        </p:txBody>
      </p:sp>
      <p:pic>
        <p:nvPicPr>
          <p:cNvPr id="4" name="Content Placeholder 3" descr="A person with a mustache and a quote&#10;&#10;Description automatically generated">
            <a:extLst>
              <a:ext uri="{FF2B5EF4-FFF2-40B4-BE49-F238E27FC236}">
                <a16:creationId xmlns:a16="http://schemas.microsoft.com/office/drawing/2014/main" id="{2837B0F3-FE48-A19E-EA0C-E971915C7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964259"/>
            <a:ext cx="6894576" cy="32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9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A519-0523-C536-8326-17FF0AAA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</a:t>
            </a:r>
            <a:endParaRPr lang="en-GB" sz="4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167440-0126-046D-EEA8-7B9CCB0D4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0525" y="365124"/>
            <a:ext cx="2073275" cy="2073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032B64-2080-E82A-5065-BF445D9B8582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</a:t>
            </a:r>
          </a:p>
          <a:p>
            <a:pPr marL="0" indent="0" algn="ctr">
              <a:buNone/>
            </a:pPr>
            <a:r>
              <a:rPr lang="en-GB" sz="3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make someone laugh</a:t>
            </a:r>
          </a:p>
          <a:p>
            <a:pPr marL="0" indent="0" algn="ctr">
              <a:buNone/>
            </a:pPr>
            <a:r>
              <a:rPr lang="en-GB" sz="3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someone we are proud of them</a:t>
            </a:r>
          </a:p>
          <a:p>
            <a:pPr marL="0" indent="0" algn="ctr">
              <a:buNone/>
            </a:pPr>
            <a:r>
              <a:rPr lang="en-GB" sz="3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pick up some rubbish and put it in the bin</a:t>
            </a:r>
          </a:p>
          <a:p>
            <a:pPr marL="0" indent="0" algn="ctr">
              <a:buNone/>
            </a:pPr>
            <a:r>
              <a:rPr lang="en-GB" sz="3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help someone else</a:t>
            </a:r>
          </a:p>
          <a:p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F477F-27EE-D18B-64E6-0E777BD31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" y="0"/>
            <a:ext cx="21965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29B8-AB1E-E9C6-416F-82392DD6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 </a:t>
            </a: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29E7A9-EA9F-C497-B989-6D7C0C8D3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925" y="229619"/>
            <a:ext cx="2079552" cy="2079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5936-0659-460B-4EBC-FA212C87E6D9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9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step out of our comfort zone.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focus on being the best version of ourselves.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check something off our to-do list.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stop the negative self-talk.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worthy of good things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5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compassionate with ourself and others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54ED5-DE2E-EFB2-783C-EAB3655A3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134" y="-381473"/>
            <a:ext cx="3301735" cy="33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FD659-260B-E9F3-FF79-327A7F269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685" y="-214313"/>
            <a:ext cx="2772455" cy="277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D4656-E763-0528-2F03-0D2DB94F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</a:t>
            </a:r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Prepared</a:t>
            </a:r>
            <a:endParaRPr lang="en-US" sz="49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CDDE-3F82-89B1-7D51-A5C558B36A90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about what we want in life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to adults about how they can support us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the skills we need for adult life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new skills we need for adult life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77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DDF6A-1EEB-421B-92B1-27F4E2D7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7"/>
            <a:ext cx="3536722" cy="21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3C8A-CD76-FBE1-E087-D0F6541B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sz="280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GB" sz="600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Feeling</a:t>
            </a:r>
            <a:r>
              <a:rPr lang="en-GB" sz="6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Safe    </a:t>
            </a:r>
            <a:r>
              <a:rPr lang="en-GB"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F00F7C-53EB-D930-6993-1B7663967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5488" y="146346"/>
            <a:ext cx="2281168" cy="22811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C27B-F3E2-087D-BBB5-529F328C9449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on staying healthy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 ourself emotionally and physically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what makes us feel safe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our boundaries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77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C4370-2FC1-6B41-5675-EFDAB92D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8"/>
            <a:ext cx="2762359" cy="27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BD45-4518-E2E5-1363-389765E6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GB" sz="6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Feeling</a:t>
            </a:r>
            <a:r>
              <a:rPr lang="en-GB" sz="6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Happy    </a:t>
            </a:r>
            <a:r>
              <a:rPr lang="en-GB" sz="6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6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18F733-7A6B-613D-D848-37F37A4DA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5" b="10404"/>
          <a:stretch/>
        </p:blipFill>
        <p:spPr>
          <a:xfrm>
            <a:off x="9572775" y="142493"/>
            <a:ext cx="2211011" cy="21761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6BE4-C116-59EF-D853-AAE061D05E09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0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7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Enjoy positive, healthy relationships with other people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that we have accomplished (or will accomplish) what we want in life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positive more than negative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open to new ideas and experiences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self-care and treat ourself with kindness and compassion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77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5726A-9BA3-C666-978E-1443F19FD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018261" cy="2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3057-0FD8-266F-7823-122C421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Feeling </a:t>
            </a:r>
            <a:r>
              <a:rPr lang="en-GB" sz="6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FA18FD-AE95-25BF-952E-E3DF6B8A6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4805" y="211499"/>
            <a:ext cx="2030958" cy="20309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85783-592D-3618-82E8-E9A49D840957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others to learn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gratitude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 difference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positive comments about ourself and others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positive and have a 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7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BB6B0-896B-EEEE-BF23-E0AEA287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8" y="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1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2F42-76A8-81C1-FCF5-77BCA79A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LBS Values</a:t>
            </a:r>
            <a:br>
              <a:rPr lang="en-GB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1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Showing</a:t>
            </a:r>
            <a:r>
              <a:rPr lang="en-GB" sz="6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01A700-4102-AA23-B567-3D1BD7554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7" b="21622"/>
          <a:stretch/>
        </p:blipFill>
        <p:spPr>
          <a:xfrm>
            <a:off x="9254290" y="0"/>
            <a:ext cx="2937710" cy="23186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E0B0-3852-8C68-73F5-3D0D9F1B333F}"/>
              </a:ext>
            </a:extLst>
          </p:cNvPr>
          <p:cNvSpPr txBox="1">
            <a:spLocks/>
          </p:cNvSpPr>
          <p:nvPr/>
        </p:nvSpPr>
        <p:spPr>
          <a:xfrm>
            <a:off x="914400" y="1929384"/>
            <a:ext cx="10604159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7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</a:p>
          <a:p>
            <a:pPr marL="0" indent="0" algn="ctr">
              <a:buNone/>
            </a:pPr>
            <a:r>
              <a:rPr lang="en-GB" sz="7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GB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 and courteous.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polite, avoid interrupting or causing disturbances.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others and respect differences in beliefs and opinions.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before we speak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personal space and personal property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77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726C6-8881-5926-3DCF-F64F0269E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7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86" name="Rectangle 208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3F3B9-5A39-3AB1-73DA-31BFFCDA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800"/>
              <a:t>The Lady Byron School Values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F006EDF-E674-BEA4-8D53-88FDBDE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/>
              <a:t>Top words mentioned from survey of parents, students and staff</a:t>
            </a:r>
          </a:p>
        </p:txBody>
      </p:sp>
      <p:sp>
        <p:nvSpPr>
          <p:cNvPr id="208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A6265E9E-4D16-A27C-C4D8-7A3FCEFB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31265"/>
            <a:ext cx="7214616" cy="39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FD158-B772-4913-59AD-D4990A68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/>
              <a:t>How can we demonstrate our values in our behaviour?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F0593D-FBD7-7A6B-A660-9B7B595D5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695676"/>
            <a:ext cx="5614416" cy="31440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B64CDA-1549-4BAC-257C-B4C9888D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723748"/>
            <a:ext cx="5614416" cy="30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E8F5-6FD1-A601-ADE1-B6F797C7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Independent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4365-C8EF-10BE-3FCB-9431BBA3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929384"/>
            <a:ext cx="4657436" cy="4251960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Staff behaviours</a:t>
            </a:r>
          </a:p>
          <a:p>
            <a:r>
              <a:rPr lang="en-GB" b="1"/>
              <a:t>Being proactive</a:t>
            </a:r>
          </a:p>
          <a:p>
            <a:r>
              <a:rPr lang="en-GB" b="1"/>
              <a:t>self-directed</a:t>
            </a:r>
          </a:p>
          <a:p>
            <a:r>
              <a:rPr lang="en-GB" b="1"/>
              <a:t>Focused</a:t>
            </a:r>
          </a:p>
          <a:p>
            <a:r>
              <a:rPr lang="en-GB" b="1"/>
              <a:t>goal-oriented</a:t>
            </a:r>
          </a:p>
          <a:p>
            <a:r>
              <a:rPr lang="en-GB" b="1"/>
              <a:t>Taking the initiative rather than waiting to be told what to do</a:t>
            </a:r>
          </a:p>
          <a:p>
            <a:endParaRPr lang="en-GB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C2BF64-CBC9-4F43-A1C0-105340227898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r>
              <a:rPr lang="en-GB" b="1" dirty="0"/>
              <a:t>self-aware</a:t>
            </a:r>
          </a:p>
          <a:p>
            <a:r>
              <a:rPr lang="en-GB" b="1" dirty="0"/>
              <a:t>self-monitoring</a:t>
            </a:r>
          </a:p>
          <a:p>
            <a:r>
              <a:rPr lang="en-GB" b="1" dirty="0"/>
              <a:t>self-correcting</a:t>
            </a:r>
          </a:p>
          <a:p>
            <a:r>
              <a:rPr lang="en-GB" b="1" dirty="0"/>
              <a:t>Doing what is asked to the best of your ability</a:t>
            </a:r>
          </a:p>
          <a:p>
            <a:r>
              <a:rPr lang="en-GB" b="1" dirty="0"/>
              <a:t>working until the job is completed</a:t>
            </a: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58709-2D5C-BCAF-CBEC-710DA97F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499" y="17044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1D32-ED19-38C4-A3D1-A29D29A2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Kind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6D0274-1565-113D-A2A9-40667601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Staff behaviours</a:t>
            </a:r>
          </a:p>
          <a:p>
            <a:r>
              <a:rPr lang="en-GB" b="1" dirty="0"/>
              <a:t>Assume the best.</a:t>
            </a:r>
          </a:p>
          <a:p>
            <a:r>
              <a:rPr lang="en-GB" b="1" dirty="0"/>
              <a:t>Don’t cast others in a negative light</a:t>
            </a:r>
          </a:p>
          <a:p>
            <a:r>
              <a:rPr lang="en-GB" b="1" dirty="0"/>
              <a:t>Listen and value other people’s ideas</a:t>
            </a:r>
          </a:p>
          <a:p>
            <a:r>
              <a:rPr lang="en-GB" b="1" dirty="0"/>
              <a:t>Keep your promises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90013F-64C1-FDAD-EC78-7EC3BB711B56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r>
              <a:rPr lang="en-GB" b="1" dirty="0"/>
              <a:t>Make someone laugh</a:t>
            </a:r>
          </a:p>
          <a:p>
            <a:r>
              <a:rPr lang="en-GB" b="1" dirty="0"/>
              <a:t>Tell someone you are proud of them</a:t>
            </a:r>
          </a:p>
          <a:p>
            <a:r>
              <a:rPr lang="en-GB" b="1" dirty="0"/>
              <a:t>Pick up some rubbish and put it in the bin</a:t>
            </a:r>
          </a:p>
          <a:p>
            <a:r>
              <a:rPr lang="en-GB" b="1" dirty="0"/>
              <a:t>Help someone else</a:t>
            </a: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F2C71-FF38-9183-9343-510ADC1E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689" y="300325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0F49-9A42-A90E-E610-15F0FA3E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Confident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069CDD-204A-61CB-E8BE-43B39C2B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5122653" cy="42529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Staff behaviours</a:t>
            </a:r>
          </a:p>
          <a:p>
            <a:r>
              <a:rPr lang="en-GB" b="1"/>
              <a:t>Feeling sure of yourself and your abilities as a member of staff</a:t>
            </a:r>
          </a:p>
          <a:p>
            <a:r>
              <a:rPr lang="en-GB" b="1"/>
              <a:t>Give opportunities for students to demonstrate confident behaviours</a:t>
            </a:r>
          </a:p>
          <a:p>
            <a:r>
              <a:rPr lang="en-GB" b="1"/>
              <a:t>Be positive about yourself and others</a:t>
            </a:r>
          </a:p>
          <a:p>
            <a:r>
              <a:rPr lang="en-GB" b="1"/>
              <a:t>Encourage – you can do this</a:t>
            </a:r>
          </a:p>
          <a:p>
            <a:r>
              <a:rPr lang="en-GB" b="1"/>
              <a:t>Acknowledge mistakes</a:t>
            </a:r>
            <a:endParaRPr lang="en-GB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ED7B8F-8C66-401A-41B0-03ECF3199872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pPr marL="457200" indent="-457200"/>
            <a:r>
              <a:rPr lang="en-GB" b="1" dirty="0"/>
              <a:t>Step out of your comfort zone.</a:t>
            </a:r>
          </a:p>
          <a:p>
            <a:pPr marL="457200" indent="-457200"/>
            <a:r>
              <a:rPr lang="en-GB" b="1" dirty="0"/>
              <a:t>Focus on being the best version of yourself.</a:t>
            </a:r>
          </a:p>
          <a:p>
            <a:pPr marL="457200" indent="-457200"/>
            <a:r>
              <a:rPr lang="en-GB" b="1" dirty="0"/>
              <a:t>Check something off your to-do list.</a:t>
            </a:r>
          </a:p>
          <a:p>
            <a:pPr marL="457200" indent="-457200"/>
            <a:r>
              <a:rPr lang="en-GB" b="1" dirty="0"/>
              <a:t>Stop the negative self-talk.</a:t>
            </a:r>
          </a:p>
          <a:p>
            <a:pPr marL="457200" indent="-457200"/>
            <a:r>
              <a:rPr lang="en-GB" b="1" dirty="0"/>
              <a:t>Feel worthy of good things</a:t>
            </a:r>
          </a:p>
          <a:p>
            <a:pPr marL="457200" indent="-457200"/>
            <a:r>
              <a:rPr lang="en-GB" b="1" dirty="0"/>
              <a:t>Be compassionate with self and others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7526C-BFBC-96FC-8B23-C7C8016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437" y="619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2CAE-F9D7-F9DE-085E-592D09E0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Prepared (for adult life)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FC1149-C09A-9241-6A98-741356FB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5222010" cy="42529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/>
              <a:t>Staff behaviours</a:t>
            </a:r>
          </a:p>
          <a:p>
            <a:r>
              <a:rPr lang="en-GB" b="1"/>
              <a:t>Provide real world experiences</a:t>
            </a:r>
          </a:p>
          <a:p>
            <a:r>
              <a:rPr lang="en-GB" b="1"/>
              <a:t>Explore opportunities that are relevant now and, in the future</a:t>
            </a:r>
          </a:p>
          <a:p>
            <a:r>
              <a:rPr lang="en-GB" b="1"/>
              <a:t>Talk about own experiences </a:t>
            </a:r>
          </a:p>
          <a:p>
            <a:r>
              <a:rPr lang="en-GB" b="1"/>
              <a:t>What next – encourage discussion about the future:</a:t>
            </a:r>
          </a:p>
          <a:p>
            <a:pPr marL="0" indent="0">
              <a:buNone/>
            </a:pPr>
            <a:r>
              <a:rPr lang="en-GB" b="1"/>
              <a:t>- Education and employment    - Good Health</a:t>
            </a:r>
          </a:p>
          <a:p>
            <a:pPr marL="0" indent="0">
              <a:buNone/>
            </a:pPr>
            <a:r>
              <a:rPr lang="en-GB" b="1"/>
              <a:t>- Independent living              - Community &amp; Relationships</a:t>
            </a:r>
          </a:p>
          <a:p>
            <a:endParaRPr lang="en-GB" b="1"/>
          </a:p>
          <a:p>
            <a:endParaRPr lang="en-GB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AA5529-5A69-35E2-AAAA-CD674CC48CC6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r>
              <a:rPr lang="en-GB" b="1" dirty="0"/>
              <a:t>What next? Think about what you want</a:t>
            </a:r>
          </a:p>
          <a:p>
            <a:r>
              <a:rPr lang="en-GB" b="1" dirty="0"/>
              <a:t>Talk to adults about how they can support you</a:t>
            </a:r>
          </a:p>
          <a:p>
            <a:r>
              <a:rPr lang="en-GB" b="1" dirty="0"/>
              <a:t>Practice the skills you need</a:t>
            </a:r>
          </a:p>
          <a:p>
            <a:r>
              <a:rPr lang="en-GB" b="1" dirty="0"/>
              <a:t>Learn new skills</a:t>
            </a:r>
          </a:p>
          <a:p>
            <a:pPr marL="0" indent="0">
              <a:buNone/>
            </a:pPr>
            <a:r>
              <a:rPr lang="en-GB" b="1" dirty="0"/>
              <a:t>- managing money &amp; time	-personal care</a:t>
            </a:r>
          </a:p>
          <a:p>
            <a:pPr marL="0" indent="0">
              <a:buNone/>
            </a:pPr>
            <a:r>
              <a:rPr lang="en-GB" b="1" dirty="0"/>
              <a:t>- Travelling independently        -domestic skills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B7B54-89A8-AEDE-5B9B-B8282D66C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802" y="55908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6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CA3E-0BEA-47F6-EE82-4715A082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Positive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2BE087-360E-F2A5-3446-C670BDE0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4837981" cy="4252912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Staff behaviours</a:t>
            </a:r>
          </a:p>
          <a:p>
            <a:r>
              <a:rPr lang="en-GB" b="1"/>
              <a:t>Seeing the good in others</a:t>
            </a:r>
          </a:p>
          <a:p>
            <a:r>
              <a:rPr lang="en-GB" b="1"/>
              <a:t>Be optimistic and enthusiastic (even if you don’t feel it!)</a:t>
            </a:r>
          </a:p>
          <a:p>
            <a:r>
              <a:rPr lang="en-GB" b="1"/>
              <a:t>Have integrity</a:t>
            </a:r>
          </a:p>
          <a:p>
            <a:r>
              <a:rPr lang="en-GB" b="1"/>
              <a:t>Be mindful of others thoughts and feelings</a:t>
            </a:r>
          </a:p>
          <a:p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62A38-73B2-3226-CC88-F7590A2236A0}"/>
              </a:ext>
            </a:extLst>
          </p:cNvPr>
          <p:cNvSpPr txBox="1">
            <a:spLocks/>
          </p:cNvSpPr>
          <p:nvPr/>
        </p:nvSpPr>
        <p:spPr>
          <a:xfrm>
            <a:off x="6131791" y="1929384"/>
            <a:ext cx="4657436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Student behaviours</a:t>
            </a:r>
          </a:p>
          <a:p>
            <a:r>
              <a:rPr lang="en-GB" b="1" dirty="0"/>
              <a:t>Allow others to learn</a:t>
            </a:r>
          </a:p>
          <a:p>
            <a:r>
              <a:rPr lang="en-GB" b="1" dirty="0"/>
              <a:t>Show gratitude</a:t>
            </a:r>
          </a:p>
          <a:p>
            <a:r>
              <a:rPr lang="en-GB" b="1" dirty="0"/>
              <a:t>Accept difference</a:t>
            </a:r>
          </a:p>
          <a:p>
            <a:r>
              <a:rPr lang="en-GB" b="1" dirty="0"/>
              <a:t>Make a positive comment about yourself and others</a:t>
            </a:r>
          </a:p>
          <a:p>
            <a:r>
              <a:rPr lang="en-GB" b="1" dirty="0"/>
              <a:t>Think positive and have a go</a:t>
            </a: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5CCF0-5CE4-AD26-532F-FE7892E7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789" y="365125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886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8E2E6"/>
      </a:lt2>
      <a:accent1>
        <a:srgbClr val="64B27A"/>
      </a:accent1>
      <a:accent2>
        <a:srgbClr val="59AF95"/>
      </a:accent2>
      <a:accent3>
        <a:srgbClr val="60ADB7"/>
      </a:accent3>
      <a:accent4>
        <a:srgbClr val="6999CF"/>
      </a:accent4>
      <a:accent5>
        <a:srgbClr val="8489D8"/>
      </a:accent5>
      <a:accent6>
        <a:srgbClr val="8F69CF"/>
      </a:accent6>
      <a:hlink>
        <a:srgbClr val="AE699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AFE1263F99A49BC3152E65A50CC02" ma:contentTypeVersion="17" ma:contentTypeDescription="Create a new document." ma:contentTypeScope="" ma:versionID="89791def30c47a7f510a0039d8018ecb">
  <xsd:schema xmlns:xsd="http://www.w3.org/2001/XMLSchema" xmlns:xs="http://www.w3.org/2001/XMLSchema" xmlns:p="http://schemas.microsoft.com/office/2006/metadata/properties" xmlns:ns2="74f9933a-e502-49b6-a5cf-6e47a2efdf3f" xmlns:ns3="2acd88fb-1c09-49a1-8a6e-cf936e2236c0" targetNamespace="http://schemas.microsoft.com/office/2006/metadata/properties" ma:root="true" ma:fieldsID="72996c12486c8406097544ba45107439" ns2:_="" ns3:_="">
    <xsd:import namespace="74f9933a-e502-49b6-a5cf-6e47a2efdf3f"/>
    <xsd:import namespace="2acd88fb-1c09-49a1-8a6e-cf936e2236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9933a-e502-49b6-a5cf-6e47a2efd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a89899-66c5-46c5-b092-df1a1ba872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88fb-1c09-49a1-8a6e-cf936e2236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d6b3c5-461a-4426-b580-3b030bc62487}" ma:internalName="TaxCatchAll" ma:showField="CatchAllData" ma:web="2acd88fb-1c09-49a1-8a6e-cf936e2236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cd88fb-1c09-49a1-8a6e-cf936e2236c0" xsi:nil="true"/>
    <lcf76f155ced4ddcb4097134ff3c332f xmlns="74f9933a-e502-49b6-a5cf-6e47a2efdf3f">
      <Terms xmlns="http://schemas.microsoft.com/office/infopath/2007/PartnerControls"/>
    </lcf76f155ced4ddcb4097134ff3c332f>
    <SharedWithUsers xmlns="2acd88fb-1c09-49a1-8a6e-cf936e2236c0">
      <UserInfo>
        <DisplayName>Alison Siddons</DisplayName>
        <AccountId>1415</AccountId>
        <AccountType/>
      </UserInfo>
      <UserInfo>
        <DisplayName>Melanie Kinsella</DisplayName>
        <AccountId>1647</AccountId>
        <AccountType/>
      </UserInfo>
      <UserInfo>
        <DisplayName>Irinder Minhas</DisplayName>
        <AccountId>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C2857A2-E8F0-4F1E-9578-275885EDAE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E739F4-CCC2-4D6C-B506-5E2CA3D0B5CB}">
  <ds:schemaRefs>
    <ds:schemaRef ds:uri="2acd88fb-1c09-49a1-8a6e-cf936e2236c0"/>
    <ds:schemaRef ds:uri="74f9933a-e502-49b6-a5cf-6e47a2efdf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F80E9D-2B3D-493A-A5B0-103E1035C20F}">
  <ds:schemaRefs>
    <ds:schemaRef ds:uri="2acd88fb-1c09-49a1-8a6e-cf936e2236c0"/>
    <ds:schemaRef ds:uri="74f9933a-e502-49b6-a5cf-6e47a2efdf3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Widescreen</PresentationFormat>
  <Paragraphs>201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Modern Love</vt:lpstr>
      <vt:lpstr>The Hand</vt:lpstr>
      <vt:lpstr>SketchyVTI</vt:lpstr>
      <vt:lpstr>The Lady Byron School</vt:lpstr>
      <vt:lpstr>What are values?</vt:lpstr>
      <vt:lpstr>The Lady Byron School Values</vt:lpstr>
      <vt:lpstr>How can we demonstrate our values in our behaviour?</vt:lpstr>
      <vt:lpstr>Independent</vt:lpstr>
      <vt:lpstr>Kind</vt:lpstr>
      <vt:lpstr>Confident</vt:lpstr>
      <vt:lpstr>Prepared (for adult life)</vt:lpstr>
      <vt:lpstr>Positive</vt:lpstr>
      <vt:lpstr>Safe</vt:lpstr>
      <vt:lpstr>Respect (student choice of word)</vt:lpstr>
      <vt:lpstr>Happy</vt:lpstr>
      <vt:lpstr>LBS Values and British Values</vt:lpstr>
      <vt:lpstr>Everything we do goes back to our values</vt:lpstr>
      <vt:lpstr>Being held accountable</vt:lpstr>
      <vt:lpstr>Rewarding Values</vt:lpstr>
      <vt:lpstr>Key Messages</vt:lpstr>
      <vt:lpstr>The Lady Byron School Values</vt:lpstr>
      <vt:lpstr>LBS Values Becoming Independent</vt:lpstr>
      <vt:lpstr>LBS Values Being Kind</vt:lpstr>
      <vt:lpstr>LBS Values Being Confident</vt:lpstr>
      <vt:lpstr>LBS Values Being Prepared</vt:lpstr>
      <vt:lpstr>LBS Values       Feeling Safe     </vt:lpstr>
      <vt:lpstr>LBS Values            Feeling Happy     </vt:lpstr>
      <vt:lpstr>LBS Values Feeling Positive</vt:lpstr>
      <vt:lpstr>LBS Values Showing Respect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England</dc:creator>
  <cp:lastModifiedBy>Caroline England</cp:lastModifiedBy>
  <cp:revision>1</cp:revision>
  <dcterms:created xsi:type="dcterms:W3CDTF">2023-10-12T13:06:20Z</dcterms:created>
  <dcterms:modified xsi:type="dcterms:W3CDTF">2023-11-15T12:36:38Z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0x010100554AFE1263F99A49BC3152E65A50CC02</vt:lpwstr>
  </property>
  <property fmtid="{D5CDD505-2E9C-101B-9397-08002B2CF9AE}" pid="3" name="MediaServiceImageTags">
    <vt:lpwstr/>
  </property>
</Properties>
</file>